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Slides/notesSlide2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88" d="100"/>
          <a:sy n="88" d="100"/>
        </p:scale>
        <p:origin x="10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75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e02fbdb-a2e3-4833-bcfa-f10dfcc33671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8ade0b0-f8f4-44b9-a939-d8a1618e57f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56360ab-41a8-4cc3-b906-0fa96f653213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274d537-e16d-45c3-9d16-41cb2f8f7d0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55b99cd-9c0a-4b95-81e1-0cbdbf5fbce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db90b57-1f5a-4d83-8a8d-105cad8b7de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b34d2be-b4da-45cb-9cee-8dc6e7c224a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dc11418-fe87-45b4-bf56-d42e35f8b51a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5b6f743-8154-4292-88d0-c9890a4715d9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ae32220-05ec-4cf0-aa92-3f561f3d5aa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ace253f-5edd-4dab-8b4d-51d3b9cf4f6a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a69a31f-afd2-49ee-8837-92a7a2dde953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1bafd7e-fed9-4261-b631-fe88429eeae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8b0e890-64d6-4145-bfb5-43e42ceae94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08ce87c-019b-4c38-9648-fac4978486a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c8ace09-ed58-45ff-bdc4-68020fa8f5a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87fb2a4-d744-40a2-8775-1cad795b8d73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1e3f602-a4bf-4c3b-ba99-005fabf6ef32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6cfba36-5bd4-42f5-bb85-684929df86a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91d7f82-0b78-440c-91c0-afa2f3c7fbb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8973d43-849a-4b7d-a2af-7108562334b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be3417e-9381-463c-936b-ca4ea13135a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19c162d-ec96-46aa-a624-8bb9a1d1195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0d0dec2-6004-4280-bd61-e257974ff11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63673cd-d7e3-4cb5-a905-cff37de58b41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345378a-ed57-4014-b16f-b36f393488c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141D0304692C4BBD486E9AAA1C3C43" ma:contentTypeVersion="15" ma:contentTypeDescription="Create a new document." ma:contentTypeScope="" ma:versionID="0e4935985db5d9a77f43a3a423e972c0">
  <xsd:schema xmlns:xsd="http://www.w3.org/2001/XMLSchema" xmlns:xs="http://www.w3.org/2001/XMLSchema" xmlns:p="http://schemas.microsoft.com/office/2006/metadata/properties" xmlns:ns2="47e4b712-64e6-4e5c-aa78-138daeb7d733" xmlns:ns3="f4d06bc5-c364-41b1-9c18-02869ee01cf4" targetNamespace="http://schemas.microsoft.com/office/2006/metadata/properties" ma:root="true" ma:fieldsID="e530edc3aca9909c6ea3b74d56da838d" ns2:_="" ns3:_="">
    <xsd:import namespace="47e4b712-64e6-4e5c-aa78-138daeb7d733"/>
    <xsd:import namespace="f4d06bc5-c364-41b1-9c18-02869ee01cf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e4b712-64e6-4e5c-aa78-138daeb7d7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ba6fa80f-eaf7-438f-bcff-f9be5950438a}" ma:internalName="TaxCatchAll" ma:showField="CatchAllData" ma:web="47e4b712-64e6-4e5c-aa78-138daeb7d7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d06bc5-c364-41b1-9c18-02869ee01c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53ad7372-20fd-4a9e-8ef1-c31cee0e0bc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07EA3B-A5E1-4E79-BD11-24498D858046}"/>
</file>

<file path=customXml/itemProps2.xml><?xml version="1.0" encoding="utf-8"?>
<ds:datastoreItem xmlns:ds="http://schemas.openxmlformats.org/officeDocument/2006/customXml" ds:itemID="{33FD78E6-D8C5-4F81-BECC-8E978139C0CD}"/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26</Words>
  <Application>Microsoft Office PowerPoint</Application>
  <PresentationFormat>On-screen Show (16:9)</PresentationFormat>
  <Paragraphs>26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Irina Robin</cp:lastModifiedBy>
  <cp:revision>1</cp:revision>
  <dcterms:created xsi:type="dcterms:W3CDTF">2024-06-27T14:25:49Z</dcterms:created>
  <dcterms:modified xsi:type="dcterms:W3CDTF">2024-06-27T14:28:08Z</dcterms:modified>
</cp:coreProperties>
</file>